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Valeria Rehl Toro" initials="AVRT" lastIdx="2" clrIdx="0">
    <p:extLst>
      <p:ext uri="{19B8F6BF-5375-455C-9EA6-DF929625EA0E}">
        <p15:presenceInfo xmlns:p15="http://schemas.microsoft.com/office/powerpoint/2012/main" userId="Ana Valeria Rehl Tor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030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583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07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156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49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802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99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06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27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356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628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8B995-9128-4E7B-9E42-EB71B212AE18}" type="datetimeFigureOut">
              <a:rPr lang="es-CL" smtClean="0"/>
              <a:t>30-06-2014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8B9C3-9ADC-4DCB-92C0-865EFDC54B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048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Para recordar: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4185634" y="1931831"/>
            <a:ext cx="7070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¿Qué cuerpo geométrico es?</a:t>
            </a:r>
            <a:endParaRPr lang="es-CL" dirty="0"/>
          </a:p>
        </p:txBody>
      </p:sp>
      <p:sp>
        <p:nvSpPr>
          <p:cNvPr id="6" name="Elipse 5"/>
          <p:cNvSpPr/>
          <p:nvPr/>
        </p:nvSpPr>
        <p:spPr>
          <a:xfrm>
            <a:off x="4481848" y="2975020"/>
            <a:ext cx="2562896" cy="249850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/>
          <p:cNvSpPr txBox="1"/>
          <p:nvPr/>
        </p:nvSpPr>
        <p:spPr>
          <a:xfrm>
            <a:off x="1931831" y="3309870"/>
            <a:ext cx="75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Esfera</a:t>
            </a:r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3258355" y="5628068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Cono</a:t>
            </a:r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8190963" y="4224270"/>
            <a:ext cx="908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Cilindro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0975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Para recordar: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4185634" y="1931831"/>
            <a:ext cx="7070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¿Qué cuerpo geométrico es?</a:t>
            </a:r>
            <a:endParaRPr lang="es-CL" dirty="0"/>
          </a:p>
        </p:txBody>
      </p:sp>
      <p:sp>
        <p:nvSpPr>
          <p:cNvPr id="2" name="Triángulo isósceles 1"/>
          <p:cNvSpPr/>
          <p:nvPr/>
        </p:nvSpPr>
        <p:spPr>
          <a:xfrm>
            <a:off x="4842456" y="3155324"/>
            <a:ext cx="1867437" cy="1893194"/>
          </a:xfrm>
          <a:prstGeom prst="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/>
          <p:cNvSpPr txBox="1"/>
          <p:nvPr/>
        </p:nvSpPr>
        <p:spPr>
          <a:xfrm>
            <a:off x="2511380" y="3348507"/>
            <a:ext cx="101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Pirámide</a:t>
            </a:r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8205437" y="3348507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Prisma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2913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Para recordar: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4185634" y="1931831"/>
            <a:ext cx="7070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¿Qué cuerpo geométrico es?</a:t>
            </a:r>
            <a:endParaRPr lang="es-CL" dirty="0"/>
          </a:p>
        </p:txBody>
      </p:sp>
      <p:sp>
        <p:nvSpPr>
          <p:cNvPr id="2" name="Rectángulo 1"/>
          <p:cNvSpPr/>
          <p:nvPr/>
        </p:nvSpPr>
        <p:spPr>
          <a:xfrm>
            <a:off x="4713667" y="3065172"/>
            <a:ext cx="2137893" cy="20219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/>
          <p:cNvSpPr txBox="1"/>
          <p:nvPr/>
        </p:nvSpPr>
        <p:spPr>
          <a:xfrm>
            <a:off x="1867437" y="3812146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Cubo</a:t>
            </a:r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3709115" y="5434885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Prisma</a:t>
            </a:r>
            <a:endParaRPr lang="es-CL" dirty="0"/>
          </a:p>
        </p:txBody>
      </p:sp>
      <p:sp>
        <p:nvSpPr>
          <p:cNvPr id="7" name="CuadroTexto 6"/>
          <p:cNvSpPr txBox="1"/>
          <p:nvPr/>
        </p:nvSpPr>
        <p:spPr>
          <a:xfrm>
            <a:off x="8229600" y="4365938"/>
            <a:ext cx="101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Pirámide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6228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Para recordar: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4185634" y="1931831"/>
            <a:ext cx="7070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¿Qué cuerpo geométrico es?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0667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44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Para recordar:</vt:lpstr>
      <vt:lpstr>Para recordar:</vt:lpstr>
      <vt:lpstr>Para recordar:</vt:lpstr>
      <vt:lpstr>Para recordar: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recordar:</dc:title>
  <dc:creator>Ana Valeria Rehl Toro</dc:creator>
  <cp:lastModifiedBy>Ana Valeria Rehl Toro</cp:lastModifiedBy>
  <cp:revision>3</cp:revision>
  <dcterms:created xsi:type="dcterms:W3CDTF">2014-06-30T23:22:58Z</dcterms:created>
  <dcterms:modified xsi:type="dcterms:W3CDTF">2014-07-01T00:54:43Z</dcterms:modified>
</cp:coreProperties>
</file>